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1570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49DAF-FF57-49B0-8360-C43ED965F0DF}" type="datetimeFigureOut">
              <a:rPr lang="en-GB" smtClean="0"/>
              <a:t>21/02/2014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3DF5-4A01-474D-8399-1D2D89936C26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0MSDCF\DSC00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88424" cy="62913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67744" y="645333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Brazen Island Shipyard </a:t>
            </a:r>
            <a:r>
              <a:rPr lang="en-GB" dirty="0" err="1" smtClean="0"/>
              <a:t>Polruan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4781" t="9007" r="4301" b="13680"/>
          <a:stretch>
            <a:fillRect/>
          </a:stretch>
        </p:blipFill>
        <p:spPr bwMode="auto">
          <a:xfrm>
            <a:off x="0" y="404664"/>
            <a:ext cx="9144000" cy="58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378" t="16979" r="6831"/>
          <a:stretch>
            <a:fillRect/>
          </a:stretch>
        </p:blipFill>
        <p:spPr bwMode="auto">
          <a:xfrm>
            <a:off x="-1" y="0"/>
            <a:ext cx="9098049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CIM\100MSDCF\DSC00167.JPG"/>
          <p:cNvPicPr>
            <a:picLocks noChangeAspect="1" noChangeArrowheads="1"/>
          </p:cNvPicPr>
          <p:nvPr/>
        </p:nvPicPr>
        <p:blipFill>
          <a:blip r:embed="rId2" cstate="print"/>
          <a:srcRect t="9699" r="8439"/>
          <a:stretch>
            <a:fillRect/>
          </a:stretch>
        </p:blipFill>
        <p:spPr bwMode="auto">
          <a:xfrm>
            <a:off x="755576" y="116632"/>
            <a:ext cx="7812360" cy="57786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99792" y="609329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General View of Fowey from </a:t>
            </a:r>
            <a:r>
              <a:rPr lang="en-GB" dirty="0" err="1" smtClean="0"/>
              <a:t>Polruan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00MSDCF\DSC00174.JPG"/>
          <p:cNvPicPr>
            <a:picLocks noChangeAspect="1" noChangeArrowheads="1"/>
          </p:cNvPicPr>
          <p:nvPr/>
        </p:nvPicPr>
        <p:blipFill>
          <a:blip r:embed="rId2" cstate="print"/>
          <a:srcRect r="44088"/>
          <a:stretch>
            <a:fillRect/>
          </a:stretch>
        </p:blipFill>
        <p:spPr bwMode="auto">
          <a:xfrm>
            <a:off x="755576" y="44624"/>
            <a:ext cx="7632848" cy="3001574"/>
          </a:xfrm>
          <a:prstGeom prst="rect">
            <a:avLst/>
          </a:prstGeom>
          <a:noFill/>
        </p:spPr>
      </p:pic>
      <p:pic>
        <p:nvPicPr>
          <p:cNvPr id="3075" name="Picture 7" descr="C:\Users\Carol\AppData\Local\Microsoft\Windows\Temporary Internet Files\Content.Word\scan0019.jpg"/>
          <p:cNvPicPr>
            <a:picLocks noChangeAspect="1" noChangeArrowheads="1"/>
          </p:cNvPicPr>
          <p:nvPr/>
        </p:nvPicPr>
        <p:blipFill>
          <a:blip r:embed="rId3" cstate="print"/>
          <a:srcRect t="7676" r="38720" b="27463"/>
          <a:stretch>
            <a:fillRect/>
          </a:stretch>
        </p:blipFill>
        <p:spPr bwMode="auto">
          <a:xfrm>
            <a:off x="251520" y="3212976"/>
            <a:ext cx="36004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scan0026a"/>
          <p:cNvPicPr>
            <a:picLocks noChangeAspect="1" noChangeArrowheads="1"/>
          </p:cNvPicPr>
          <p:nvPr/>
        </p:nvPicPr>
        <p:blipFill>
          <a:blip r:embed="rId4" cstate="print">
            <a:lum bright="-24000" contrast="46000"/>
          </a:blip>
          <a:srcRect t="4729" b="3455"/>
          <a:stretch>
            <a:fillRect/>
          </a:stretch>
        </p:blipFill>
        <p:spPr bwMode="auto">
          <a:xfrm>
            <a:off x="4716016" y="3068960"/>
            <a:ext cx="4176464" cy="319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6237312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Polruan</a:t>
            </a:r>
            <a:r>
              <a:rPr lang="en-GB" dirty="0" smtClean="0"/>
              <a:t> foreshore (Photo from the castle to the jetty – reverse of left hand map) 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CIM\100MSDCF\DSC0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4099" name="Picture 3" descr="G:\DCIM\100MSDCF\DSC00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4100" name="Picture 4" descr="G:\DCIM\100MSDCF\DSC00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4101" name="Picture 5" descr="G:\DCIM\100MSDCF\DSC001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339752" y="2708920"/>
            <a:ext cx="446449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483768" y="285293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Remains of slipways and shipyard buildings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CIM\100MSDCF\DSC00386.JPG"/>
          <p:cNvPicPr>
            <a:picLocks noChangeAspect="1" noChangeArrowheads="1"/>
          </p:cNvPicPr>
          <p:nvPr/>
        </p:nvPicPr>
        <p:blipFill>
          <a:blip r:embed="rId2" cstate="print"/>
          <a:srcRect l="24013" t="14300" r="17713"/>
          <a:stretch>
            <a:fillRect/>
          </a:stretch>
        </p:blipFill>
        <p:spPr bwMode="auto">
          <a:xfrm>
            <a:off x="1152128" y="-1"/>
            <a:ext cx="6300192" cy="6948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DCIM\100MSDCF\DSC00435.JPG"/>
          <p:cNvPicPr>
            <a:picLocks noChangeAspect="1" noChangeArrowheads="1"/>
          </p:cNvPicPr>
          <p:nvPr/>
        </p:nvPicPr>
        <p:blipFill>
          <a:blip r:embed="rId2" cstate="print"/>
          <a:srcRect l="13776" t="6951" r="11413" b="8001"/>
          <a:stretch>
            <a:fillRect/>
          </a:stretch>
        </p:blipFill>
        <p:spPr bwMode="auto">
          <a:xfrm>
            <a:off x="2303240" y="1025352"/>
            <a:ext cx="6840760" cy="5832648"/>
          </a:xfrm>
          <a:prstGeom prst="rect">
            <a:avLst/>
          </a:prstGeom>
          <a:noFill/>
        </p:spPr>
      </p:pic>
      <p:pic>
        <p:nvPicPr>
          <p:cNvPr id="6146" name="Picture 2" descr="G:\DCIM\100MSDCF\DSC00427.JPG"/>
          <p:cNvPicPr>
            <a:picLocks noChangeAspect="1" noChangeArrowheads="1"/>
          </p:cNvPicPr>
          <p:nvPr/>
        </p:nvPicPr>
        <p:blipFill>
          <a:blip r:embed="rId3" cstate="print"/>
          <a:srcRect l="47638" t="57350" r="16925" b="5901"/>
          <a:stretch>
            <a:fillRect/>
          </a:stretch>
        </p:blipFill>
        <p:spPr bwMode="auto">
          <a:xfrm>
            <a:off x="0" y="0"/>
            <a:ext cx="3240360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CIM\100MSDCF\DSC00479.JPG"/>
          <p:cNvPicPr>
            <a:picLocks noChangeAspect="1" noChangeArrowheads="1"/>
          </p:cNvPicPr>
          <p:nvPr/>
        </p:nvPicPr>
        <p:blipFill>
          <a:blip r:embed="rId2" cstate="print"/>
          <a:srcRect l="36895" t="8001" r="32675" b="65749"/>
          <a:stretch>
            <a:fillRect/>
          </a:stretch>
        </p:blipFill>
        <p:spPr bwMode="auto">
          <a:xfrm>
            <a:off x="0" y="0"/>
            <a:ext cx="6912768" cy="4472292"/>
          </a:xfrm>
          <a:prstGeom prst="rect">
            <a:avLst/>
          </a:prstGeom>
          <a:noFill/>
        </p:spPr>
      </p:pic>
      <p:pic>
        <p:nvPicPr>
          <p:cNvPr id="3" name="Picture 2" descr="G:\DCIM\100MSDCF\DSC00482.JPG"/>
          <p:cNvPicPr>
            <a:picLocks noChangeAspect="1" noChangeArrowheads="1"/>
          </p:cNvPicPr>
          <p:nvPr/>
        </p:nvPicPr>
        <p:blipFill>
          <a:blip r:embed="rId3" cstate="print"/>
          <a:srcRect l="23225" t="26900" r="42125" b="53150"/>
          <a:stretch>
            <a:fillRect/>
          </a:stretch>
        </p:blipFill>
        <p:spPr bwMode="auto">
          <a:xfrm>
            <a:off x="2915816" y="4409728"/>
            <a:ext cx="5669683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G:\DCIM\100MSDCF\DSC00542.JPG"/>
          <p:cNvPicPr>
            <a:picLocks noChangeAspect="1" noChangeArrowheads="1"/>
          </p:cNvPicPr>
          <p:nvPr/>
        </p:nvPicPr>
        <p:blipFill>
          <a:blip r:embed="rId2" cstate="print"/>
          <a:srcRect l="9051" t="21650" r="11413" b="12201"/>
          <a:stretch>
            <a:fillRect/>
          </a:stretch>
        </p:blipFill>
        <p:spPr bwMode="auto">
          <a:xfrm>
            <a:off x="-1" y="0"/>
            <a:ext cx="9144001" cy="57036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79712" y="594928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19</a:t>
            </a:r>
            <a:r>
              <a:rPr lang="en-GB" baseline="30000" dirty="0" smtClean="0"/>
              <a:t>th</a:t>
            </a:r>
            <a:r>
              <a:rPr lang="en-GB" dirty="0" smtClean="0"/>
              <a:t> century view of </a:t>
            </a:r>
            <a:r>
              <a:rPr lang="en-GB" dirty="0" err="1" smtClean="0"/>
              <a:t>Bodinnick</a:t>
            </a:r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7876" t="5227" r="11058" b="2523"/>
          <a:stretch>
            <a:fillRect/>
          </a:stretch>
        </p:blipFill>
        <p:spPr bwMode="auto">
          <a:xfrm>
            <a:off x="0" y="0"/>
            <a:ext cx="45200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6755" r="9927" b="3058"/>
          <a:stretch>
            <a:fillRect/>
          </a:stretch>
        </p:blipFill>
        <p:spPr bwMode="auto">
          <a:xfrm>
            <a:off x="4576643" y="-60528"/>
            <a:ext cx="4459853" cy="691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38</Words>
  <Application>Microsoft Office PowerPoint</Application>
  <PresentationFormat>On-screen Show (4:3)</PresentationFormat>
  <Paragraphs>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john</cp:lastModifiedBy>
  <cp:revision>1</cp:revision>
  <dcterms:created xsi:type="dcterms:W3CDTF">2014-02-21T13:46:59Z</dcterms:created>
  <dcterms:modified xsi:type="dcterms:W3CDTF">2014-02-21T15:19:04Z</dcterms:modified>
</cp:coreProperties>
</file>